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8/19/2020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97784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1065193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63907"/>
              </p:ext>
            </p:extLst>
          </p:nvPr>
        </p:nvGraphicFramePr>
        <p:xfrm>
          <a:off x="1057316" y="2133600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103711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112446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68262"/>
              </p:ext>
            </p:extLst>
          </p:nvPr>
        </p:nvGraphicFramePr>
        <p:xfrm>
          <a:off x="1057316" y="232833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17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Capture+_2020-08-13-12-44-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99" y="279750"/>
            <a:ext cx="3132714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07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8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899718" y="1631092"/>
            <a:ext cx="9292281" cy="5226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</a:t>
            </a:r>
            <a:r>
              <a:rPr lang="en-US" altLang="ko-KR" sz="3600" dirty="0" smtClean="0"/>
              <a:t>/</a:t>
            </a:r>
            <a:r>
              <a:rPr lang="ko-KR" altLang="en-US" sz="3600" dirty="0" smtClean="0"/>
              <a:t>로그아웃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4" y="1005017"/>
            <a:ext cx="8305101" cy="42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77888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Administrator\Desktop\로그아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6" y="3346788"/>
            <a:ext cx="8355056" cy="258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56288" y="2523138"/>
            <a:ext cx="7735712" cy="435133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82155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69" y="3822373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4025199"/>
            <a:ext cx="4456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후 추가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520780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2020Project\Black and White Minimalist Business Plan Presenta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31573" y="636930"/>
            <a:ext cx="11060427" cy="62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960" y="109830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2" y="2505952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24253" y="2141869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693" y="3157088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55786"/>
          <a:stretch/>
        </p:blipFill>
        <p:spPr>
          <a:xfrm rot="16200000">
            <a:off x="6617570" y="2057155"/>
            <a:ext cx="3943840" cy="56578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7861" y="2418221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941801" y="1161543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585254" y="2200765"/>
            <a:ext cx="51202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839" y="86149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6" y="2288663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361096" y="1984439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9968" y="2995560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922</Words>
  <Application>Microsoft Office PowerPoint</Application>
  <PresentationFormat>사용자 지정</PresentationFormat>
  <Paragraphs>328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KoPub돋움체 Light</vt:lpstr>
      <vt:lpstr>Adobe 명조 Std M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로그인/로그아웃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353</cp:revision>
  <dcterms:created xsi:type="dcterms:W3CDTF">2017-11-16T00:50:54Z</dcterms:created>
  <dcterms:modified xsi:type="dcterms:W3CDTF">2020-08-19T01:02:35Z</dcterms:modified>
</cp:coreProperties>
</file>